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4" r:id="rId6"/>
    <p:sldId id="277" r:id="rId7"/>
    <p:sldId id="265" r:id="rId8"/>
    <p:sldId id="279" r:id="rId9"/>
    <p:sldId id="268" r:id="rId10"/>
    <p:sldId id="269" r:id="rId11"/>
    <p:sldId id="270" r:id="rId12"/>
    <p:sldId id="280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994" autoAdjust="0"/>
    <p:restoredTop sz="94660"/>
  </p:normalViewPr>
  <p:slideViewPr>
    <p:cSldViewPr>
      <p:cViewPr>
        <p:scale>
          <a:sx n="70" d="100"/>
          <a:sy n="70" d="100"/>
        </p:scale>
        <p:origin x="-20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BD07C0-C76D-4726-864E-AF09C01B865C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C3D012-2476-408D-948E-96845272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DFB6D6-A05F-4E74-8EED-5E0DAFEF9B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7356DD-1661-4405-A43A-899AD5017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D90B-46AC-4619-856B-8643DCE66120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4403-F4B8-47AB-9392-696F3FCB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8149-2F81-458E-90C1-207DEDE4D27A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BDD9-A9E5-40C8-800A-E41E1A37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1894-96DE-487F-835E-04B921C2EC62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A2B1-EB5B-45CB-816A-FFDA45C5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7AF5-8B71-4B16-97CE-905F04A80C4E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DC5E-1C1A-414B-8DD5-3085A616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F3D5-6D0D-4CE3-88E4-532D98A5EF4A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5C78-91C5-490D-9FBB-6D2EEE5A6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D4AC-26E2-4EB9-8725-BE5B526905B4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1944-00CA-4216-96BD-5FA724BD9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12B3-065A-411C-A0FE-5A4D50EF6B7F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9270-EABF-4150-9D5F-5FD991E5C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8167-533D-4415-966D-49AB2F216AF9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036E-B469-49E0-8557-645B982D3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0944-0121-465D-BA2C-316C84F18057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A68E-8E8A-4361-AAE3-23354DBA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A52-29A5-4A06-908C-AF951F1F1A9D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69C4-6632-46C6-B0CB-9C1B4CC5F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B75D-C057-4E42-912C-3576AF4392CC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6321-0393-4432-8D91-06CFE128C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B70D7-A89D-4148-A87E-B3A15E33C18F}" type="datetimeFigureOut">
              <a:rPr lang="en-US"/>
              <a:pPr>
                <a:defRPr/>
              </a:pPr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5D2927-7B6D-48B7-A60A-AC6E2349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wmf"/><Relationship Id="rId15" Type="http://schemas.openxmlformats.org/officeDocument/2006/relationships/image" Target="../media/image61.wmf"/><Relationship Id="rId10" Type="http://schemas.openxmlformats.org/officeDocument/2006/relationships/image" Target="../media/image56.jpeg"/><Relationship Id="rId4" Type="http://schemas.openxmlformats.org/officeDocument/2006/relationships/image" Target="../media/image50.wmf"/><Relationship Id="rId9" Type="http://schemas.openxmlformats.org/officeDocument/2006/relationships/image" Target="../media/image55.jpeg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hyperlink" Target="https://faculty.rpcs.org/essre/2007/JAME/index.htm" TargetMode="External"/><Relationship Id="rId7" Type="http://schemas.openxmlformats.org/officeDocument/2006/relationships/image" Target="../media/image80.w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wmf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408.jpg"/>
          <p:cNvPicPr>
            <a:picLocks noGrp="1" noChangeAspect="1"/>
          </p:cNvPicPr>
          <p:nvPr isPhoto="1"/>
        </p:nvPicPr>
        <p:blipFill>
          <a:blip r:embed="rId2">
            <a:lum contrast="28000"/>
          </a:blip>
          <a:stretch>
            <a:fillRect/>
          </a:stretch>
        </p:blipFill>
        <p:spPr>
          <a:xfrm>
            <a:off x="990600" y="152400"/>
            <a:ext cx="7239000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514600" y="381000"/>
            <a:ext cx="4261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Jokerman" pitchFamily="82" charset="0"/>
              </a:rPr>
              <a:t>ESSRE 2007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791200"/>
            <a:ext cx="6201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orte" pitchFamily="66" charset="0"/>
              </a:rPr>
              <a:t>The Time of Our Lives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2" name="Picture 8" descr="C:\Documents and Settings\slessl\Local Settings\Temporary Internet Files\Content.IE5\E16ITCT8\MCj029027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150" y="1676400"/>
            <a:ext cx="1949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C:\Documents and Settings\slessl\Local Settings\Temporary Internet Files\Content.IE5\6P9BS7AX\MCj029028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3352800"/>
            <a:ext cx="8524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C:\Documents and Settings\slessl\Local Settings\Temporary Internet Files\Content.IE5\E16ITCT8\MCj039858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298575"/>
            <a:ext cx="218281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139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6705600" y="2746248"/>
            <a:ext cx="2535936" cy="190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 169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-76200" y="0"/>
            <a:ext cx="2535936" cy="190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icture 438.jpg"/>
          <p:cNvPicPr>
            <a:picLocks noGrp="1" noChangeAspect="1"/>
          </p:cNvPicPr>
          <p:nvPr isPhoto="1"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-76200" y="2667000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icture 186.jpg"/>
          <p:cNvPicPr>
            <a:picLocks noGrp="1" noChangeAspect="1"/>
          </p:cNvPicPr>
          <p:nvPr isPhoto="1"/>
        </p:nvPicPr>
        <p:blipFill>
          <a:blip r:embed="rId9">
            <a:lum/>
          </a:blip>
          <a:srcRect l="7895" t="12677" r="18421" b="11262"/>
          <a:stretch>
            <a:fillRect/>
          </a:stretch>
        </p:blipFill>
        <p:spPr>
          <a:xfrm>
            <a:off x="6763512" y="0"/>
            <a:ext cx="2456688" cy="190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10" descr="C:\Documents and Settings\slessl\Local Settings\Temporary Internet Files\Content.IE5\6P9BS7AX\MCj029028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38800" y="2667000"/>
            <a:ext cx="1173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C:\Documents and Settings\slessl\Local Settings\Temporary Internet Files\Content.IE5\E16ITCT8\MCj039858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997450" y="3429000"/>
            <a:ext cx="7937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 255.jpg"/>
          <p:cNvPicPr>
            <a:picLocks noGrp="1" noChangeAspect="1"/>
          </p:cNvPicPr>
          <p:nvPr isPhoto="1"/>
        </p:nvPicPr>
        <p:blipFill>
          <a:blip r:embed="rId10">
            <a:lum/>
          </a:blip>
          <a:srcRect l="16667" r="13889"/>
          <a:stretch>
            <a:fillRect/>
          </a:stretch>
        </p:blipFill>
        <p:spPr>
          <a:xfrm>
            <a:off x="7018866" y="4480560"/>
            <a:ext cx="2201334" cy="23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 181.jpg"/>
          <p:cNvPicPr>
            <a:picLocks noGrp="1" noChangeAspect="1"/>
          </p:cNvPicPr>
          <p:nvPr isPhoto="1"/>
        </p:nvPicPr>
        <p:blipFill>
          <a:blip r:embed="rId11">
            <a:lum bright="20000" contrast="30000"/>
          </a:blip>
          <a:srcRect l="12903" r="7258"/>
          <a:stretch>
            <a:fillRect/>
          </a:stretch>
        </p:blipFill>
        <p:spPr>
          <a:xfrm>
            <a:off x="-76200" y="4480560"/>
            <a:ext cx="2530823" cy="23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 132.jpg"/>
          <p:cNvPicPr>
            <a:picLocks noGrp="1" noChangeAspect="1"/>
          </p:cNvPicPr>
          <p:nvPr isPhoto="1"/>
        </p:nvPicPr>
        <p:blipFill>
          <a:blip r:embed="rId12">
            <a:lum bright="-10000" contrast="10000"/>
          </a:blip>
          <a:stretch>
            <a:fillRect/>
          </a:stretch>
        </p:blipFill>
        <p:spPr>
          <a:xfrm>
            <a:off x="2286000" y="4953000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icture 411.jpg"/>
          <p:cNvPicPr>
            <a:picLocks noGrp="1" noChangeAspect="1"/>
          </p:cNvPicPr>
          <p:nvPr isPhoto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4626864" y="4956048"/>
            <a:ext cx="2535936" cy="190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5" name="Picture 12" descr="C:\Documents and Settings\slessl\Local Settings\Temporary Internet Files\Content.IE5\PC8MF6IL\MCj023451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29200" y="2286000"/>
            <a:ext cx="679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3" descr="C:\Documents and Settings\slessl\Local Settings\Temporary Internet Files\Content.IE5\E16ITCT8\MCj03914400000[1]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04050" y="1981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4" descr="C:\Documents and Settings\slessl\Local Settings\Temporary Internet Files\Content.IE5\PC8MF6IL\MCj043000500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0" y="28956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4" descr="C:\Documents and Settings\slessl\Local Settings\Temporary Internet Files\Content.IE5\PC8MF6IL\MCj043000500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19200" y="42672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4" descr="C:\Documents and Settings\slessl\Local Settings\Temporary Internet Files\Content.IE5\PC8MF6IL\MCj043000500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954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4" descr="C:\Documents and Settings\slessl\Local Settings\Temporary Internet Files\Content.IE5\PC8MF6IL\MCj043000500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8200" y="60198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14" descr="C:\Documents and Settings\slessl\Local Settings\Temporary Internet Files\Content.IE5\PC8MF6IL\MCj043000500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64588" y="4724400"/>
            <a:ext cx="37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5" descr="C:\Documents and Settings\slessl\Local Settings\Temporary Internet Files\Content.IE5\D8BCKKMP\MCj02324080000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22223">
            <a:off x="3744913" y="4600575"/>
            <a:ext cx="876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667000" y="153650"/>
            <a:ext cx="399615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Arthropods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Plant Transects</a:t>
            </a:r>
            <a:endParaRPr lang="en-US" sz="4400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609600"/>
            <a:ext cx="2553712" cy="918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hardEdg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t-tests!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6" name="Picture 5" descr="Picture 4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33400" y="4495800"/>
            <a:ext cx="2540000" cy="190500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228600" y="2895600"/>
            <a:ext cx="269157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They keep going,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 descr="Picture 46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4267200"/>
            <a:ext cx="3145536" cy="235915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Picture 47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05200" y="2667000"/>
            <a:ext cx="2170176" cy="162763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2133600" y="3886200"/>
            <a:ext cx="140686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and going…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429000"/>
            <a:ext cx="15150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and going,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 descr="Picture 466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381000" y="228600"/>
            <a:ext cx="3149600" cy="236220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  <a:tileRect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 descr="Picture 325.jpg"/>
          <p:cNvPicPr>
            <a:picLocks noGrp="1" noChangeAspect="1"/>
          </p:cNvPicPr>
          <p:nvPr isPhoto="1"/>
        </p:nvPicPr>
        <p:blipFill>
          <a:blip r:embed="rId6">
            <a:lum contrast="10000"/>
          </a:blip>
          <a:stretch>
            <a:fillRect/>
          </a:stretch>
        </p:blipFill>
        <p:spPr>
          <a:xfrm>
            <a:off x="6172200" y="457200"/>
            <a:ext cx="2535936" cy="190195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icture 32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Picture 385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Picture 453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30530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icture 324.jpg"/>
          <p:cNvPicPr>
            <a:picLocks noGrp="1" noChangeAspect="1"/>
          </p:cNvPicPr>
          <p:nvPr isPhoto="1"/>
        </p:nvPicPr>
        <p:blipFill>
          <a:blip r:embed="rId5"/>
          <a:srcRect l="25000" t="13208" r="8459"/>
          <a:stretch>
            <a:fillRect/>
          </a:stretch>
        </p:blipFill>
        <p:spPr bwMode="auto">
          <a:xfrm>
            <a:off x="5638800" y="11430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icture 373.jpg"/>
          <p:cNvPicPr>
            <a:picLocks noGrp="1" noChangeAspect="1"/>
          </p:cNvPicPr>
          <p:nvPr isPhoto="1"/>
        </p:nvPicPr>
        <p:blipFill>
          <a:blip r:embed="rId6"/>
          <a:srcRect l="20245" r="13496"/>
          <a:stretch>
            <a:fillRect/>
          </a:stretch>
        </p:blipFill>
        <p:spPr bwMode="auto">
          <a:xfrm>
            <a:off x="0" y="1143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0789" y="304800"/>
            <a:ext cx="898701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What </a:t>
            </a:r>
            <a:r>
              <a:rPr lang="en-US" sz="4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are </a:t>
            </a:r>
            <a:r>
              <a:rPr lang="en-US" sz="4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those TA’s doing all this time?</a:t>
            </a:r>
            <a:endParaRPr lang="en-US" sz="4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9" name="Picture 3" descr="Picture 153.jpg"/>
          <p:cNvPicPr>
            <a:picLocks noGrp="1" noChangeAspect="1"/>
          </p:cNvPicPr>
          <p:nvPr isPhoto="1"/>
        </p:nvPicPr>
        <p:blipFill>
          <a:blip r:embed="rId7"/>
          <a:srcRect l="21774"/>
          <a:stretch>
            <a:fillRect/>
          </a:stretch>
        </p:blipFill>
        <p:spPr bwMode="auto">
          <a:xfrm>
            <a:off x="2743200" y="1143000"/>
            <a:ext cx="3286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43400"/>
            <a:ext cx="408001" cy="423238"/>
          </a:xfrm>
          <a:prstGeom prst="ellipse">
            <a:avLst/>
          </a:prstGeom>
          <a:noFill/>
        </p:spPr>
      </p:pic>
      <p:pic>
        <p:nvPicPr>
          <p:cNvPr id="15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143000"/>
            <a:ext cx="408001" cy="423238"/>
          </a:xfrm>
          <a:prstGeom prst="ellipse">
            <a:avLst/>
          </a:prstGeom>
          <a:noFill/>
        </p:spPr>
      </p:pic>
      <p:pic>
        <p:nvPicPr>
          <p:cNvPr id="16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90600"/>
            <a:ext cx="408001" cy="423238"/>
          </a:xfrm>
          <a:prstGeom prst="ellipse">
            <a:avLst/>
          </a:prstGeom>
          <a:noFill/>
        </p:spPr>
      </p:pic>
      <p:pic>
        <p:nvPicPr>
          <p:cNvPr id="17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4600" y="4191000"/>
            <a:ext cx="408001" cy="423238"/>
          </a:xfrm>
          <a:prstGeom prst="ellipse">
            <a:avLst/>
          </a:prstGeom>
          <a:noFill/>
        </p:spPr>
      </p:pic>
      <p:pic>
        <p:nvPicPr>
          <p:cNvPr id="18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219200"/>
            <a:ext cx="408001" cy="423238"/>
          </a:xfrm>
          <a:prstGeom prst="ellipse">
            <a:avLst/>
          </a:prstGeom>
          <a:noFill/>
        </p:spPr>
      </p:pic>
      <p:pic>
        <p:nvPicPr>
          <p:cNvPr id="19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419600"/>
            <a:ext cx="408001" cy="423238"/>
          </a:xfrm>
          <a:prstGeom prst="ellipse">
            <a:avLst/>
          </a:prstGeom>
          <a:noFill/>
        </p:spPr>
      </p:pic>
      <p:pic>
        <p:nvPicPr>
          <p:cNvPr id="20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114800"/>
            <a:ext cx="408001" cy="423238"/>
          </a:xfrm>
          <a:prstGeom prst="ellipse">
            <a:avLst/>
          </a:prstGeom>
          <a:noFill/>
        </p:spPr>
      </p:pic>
      <p:pic>
        <p:nvPicPr>
          <p:cNvPr id="21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1066800"/>
            <a:ext cx="408001" cy="423238"/>
          </a:xfrm>
          <a:prstGeom prst="ellipse">
            <a:avLst/>
          </a:prstGeom>
          <a:noFill/>
        </p:spPr>
      </p:pic>
      <p:pic>
        <p:nvPicPr>
          <p:cNvPr id="23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962400"/>
            <a:ext cx="408001" cy="423238"/>
          </a:xfrm>
          <a:prstGeom prst="ellipse">
            <a:avLst/>
          </a:prstGeom>
          <a:noFill/>
        </p:spPr>
      </p:pic>
      <p:pic>
        <p:nvPicPr>
          <p:cNvPr id="22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9800" y="4038600"/>
            <a:ext cx="408001" cy="423238"/>
          </a:xfrm>
          <a:prstGeom prst="ellipse">
            <a:avLst/>
          </a:prstGeom>
          <a:noFill/>
        </p:spPr>
      </p:pic>
      <p:pic>
        <p:nvPicPr>
          <p:cNvPr id="24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35999" y="1219200"/>
            <a:ext cx="408001" cy="423238"/>
          </a:xfrm>
          <a:prstGeom prst="ellipse">
            <a:avLst/>
          </a:prstGeom>
          <a:noFill/>
        </p:spPr>
      </p:pic>
      <p:pic>
        <p:nvPicPr>
          <p:cNvPr id="25" name="Picture 2" descr="http://images.jupiterimages.com/common/detail/49/74/23267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6434762"/>
            <a:ext cx="408001" cy="423238"/>
          </a:xfrm>
          <a:prstGeom prst="ellipse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aculty.rpcs.org/essre/2007/images/Picture%20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35"/>
            <a:ext cx="4572000" cy="3474065"/>
          </a:xfrm>
          <a:prstGeom prst="rect">
            <a:avLst/>
          </a:prstGeom>
          <a:noFill/>
          <a:ln w="762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scene3d>
            <a:camera prst="obliqueTopLeft"/>
            <a:lightRig rig="threePt" dir="t"/>
          </a:scene3d>
          <a:sp3d>
            <a:bevelT w="31750"/>
            <a:bevelB w="31750"/>
          </a:sp3d>
        </p:spPr>
      </p:pic>
      <p:pic>
        <p:nvPicPr>
          <p:cNvPr id="5124" name="Picture 4" descr="https://faculty.rpcs.org/essre/2007/images/Picture%2020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646" y="0"/>
            <a:ext cx="4652354" cy="3505200"/>
          </a:xfrm>
          <a:prstGeom prst="rect">
            <a:avLst/>
          </a:prstGeom>
          <a:noFill/>
          <a:ln w="762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scene3d>
            <a:camera prst="obliqueTopRight"/>
            <a:lightRig rig="threePt" dir="t"/>
          </a:scene3d>
          <a:sp3d>
            <a:bevelT w="31750"/>
            <a:bevelB w="31750"/>
          </a:sp3d>
        </p:spPr>
      </p:pic>
      <p:pic>
        <p:nvPicPr>
          <p:cNvPr id="5126" name="Picture 6" descr="https://faculty.rpcs.org/essre/2007/images/Picture%20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24942" cy="3352800"/>
          </a:xfrm>
          <a:prstGeom prst="rect">
            <a:avLst/>
          </a:prstGeom>
          <a:noFill/>
          <a:ln w="762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scene3d>
            <a:camera prst="obliqueTopLeft"/>
            <a:lightRig rig="threePt" dir="t"/>
          </a:scene3d>
          <a:sp3d>
            <a:bevelT w="31750"/>
            <a:bevelB w="31750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333687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</a:rPr>
              <a:t>Team Sunshine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29701" name="Picture 7" descr="C:\Documents and Settings\slessl\Local Settings\Temporary Internet Files\Content.IE5\PC8MF6IL\MCj0412464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6300" y="0"/>
            <a:ext cx="108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9600" y="2819400"/>
            <a:ext cx="35360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Project </a:t>
            </a:r>
            <a:r>
              <a:rPr lang="en-US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jame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orte" pitchFamily="66" charset="0"/>
            </a:endParaRPr>
          </a:p>
        </p:txBody>
      </p:sp>
      <p:pic>
        <p:nvPicPr>
          <p:cNvPr id="29703" name="Picture 8" descr="C:\Documents and Settings\slessl\Local Settings\Temporary Internet Files\Content.IE5\E16ITCT8\MCj03233700000[1].wmf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7929563" y="2438400"/>
            <a:ext cx="1214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C:\Documents and Settings\slessl\Local Settings\Temporary Internet Files\Content.IE5\PC8MF6IL\MCDD00008_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581400"/>
            <a:ext cx="20478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3505200"/>
            <a:ext cx="39389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neto" pitchFamily="82" charset="0"/>
              </a:rPr>
              <a:t>Team Nitrogen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3928408"/>
            <a:ext cx="40386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Individual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Research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Groups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562600" y="4114800"/>
            <a:ext cx="2328672" cy="17465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Picture 35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248400" y="2438400"/>
            <a:ext cx="2328672" cy="17465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8" descr="P:\US\ESSRE 2007\WEB PICS\Picture 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76800"/>
            <a:ext cx="2328671" cy="1746504"/>
          </a:xfrm>
          <a:prstGeom prst="ellipse">
            <a:avLst/>
          </a:prstGeom>
          <a:noFill/>
        </p:spPr>
      </p:pic>
      <p:pic>
        <p:nvPicPr>
          <p:cNvPr id="7" name="Picture 6" descr="P:\US\ESSRE 2007\WEB PICS\Picture 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2328863" cy="1746647"/>
          </a:xfrm>
          <a:prstGeom prst="ellipse">
            <a:avLst/>
          </a:prstGeom>
          <a:noFill/>
        </p:spPr>
      </p:pic>
      <p:pic>
        <p:nvPicPr>
          <p:cNvPr id="8" name="Picture 3" descr="P:\US\ESSRE 2007\WEB PICS\Picture 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838200"/>
            <a:ext cx="2328672" cy="1746504"/>
          </a:xfrm>
          <a:prstGeom prst="ellipse">
            <a:avLst/>
          </a:prstGeom>
          <a:noFill/>
        </p:spPr>
      </p:pic>
      <p:pic>
        <p:nvPicPr>
          <p:cNvPr id="9" name="Picture 5" descr="P:\US\ESSRE 2007\WEB PICS\Picture 2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762000"/>
            <a:ext cx="2328672" cy="1746504"/>
          </a:xfrm>
          <a:prstGeom prst="ellipse">
            <a:avLst/>
          </a:prstGeom>
          <a:noFill/>
        </p:spPr>
      </p:pic>
      <p:pic>
        <p:nvPicPr>
          <p:cNvPr id="10" name="Picture 4" descr="P:\US\ESSRE 2007\WEB PICS\Picture 0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0"/>
            <a:ext cx="2328672" cy="1746504"/>
          </a:xfrm>
          <a:prstGeom prst="ellipse">
            <a:avLst/>
          </a:prstGeom>
          <a:noFill/>
        </p:spPr>
      </p:pic>
      <p:pic>
        <p:nvPicPr>
          <p:cNvPr id="11" name="Picture 7" descr="P:\US\ESSRE 2007\WEB PICS\Picture 18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438400"/>
            <a:ext cx="2438399" cy="1828800"/>
          </a:xfrm>
          <a:prstGeom prst="ellipse">
            <a:avLst/>
          </a:prstGeom>
          <a:noFill/>
        </p:spPr>
      </p:pic>
      <p:pic>
        <p:nvPicPr>
          <p:cNvPr id="4098" name="Picture 2" descr="http://littlepagans.com/storeimages/flower1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1752600"/>
            <a:ext cx="3200400" cy="320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2" name="Rectangle 11"/>
          <p:cNvSpPr/>
          <p:nvPr/>
        </p:nvSpPr>
        <p:spPr>
          <a:xfrm>
            <a:off x="2895600" y="2514600"/>
            <a:ext cx="345799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avie" pitchFamily="82" charset="0"/>
              </a:rPr>
              <a:t>More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avie" pitchFamily="82" charset="0"/>
              </a:rPr>
              <a:t>Testing…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US\ESSRE 2007\WEB PICS\Picture 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2632">
            <a:off x="508000" y="762000"/>
            <a:ext cx="3011487" cy="2258616"/>
          </a:xfrm>
          <a:prstGeom prst="ellipse">
            <a:avLst/>
          </a:prstGeom>
          <a:noFill/>
        </p:spPr>
      </p:pic>
      <p:pic>
        <p:nvPicPr>
          <p:cNvPr id="4" name="Picture 3" descr="Picture 245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9847817" flipV="1">
            <a:off x="3350395" y="283084"/>
            <a:ext cx="2946400" cy="22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 descr="Picture 342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 rot="486209" flipH="1">
            <a:off x="3720262" y="2556352"/>
            <a:ext cx="2908838" cy="21762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99" name="Picture 3" descr="P:\US\ESSRE 2007\WEB PICS\Picture 0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7450">
            <a:off x="749914" y="2977537"/>
            <a:ext cx="3098800" cy="2324100"/>
          </a:xfrm>
          <a:prstGeom prst="ellipse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36091" y="5867400"/>
            <a:ext cx="298350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Thank you,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5867400"/>
            <a:ext cx="312297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Mr. Brock!!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381000"/>
            <a:ext cx="5605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We’ll miss you!!!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3795" name="Picture 3" descr="C:\Documents and Settings\slessl\Local Settings\Temporary Internet Files\Content.IE5\E16ITCT8\MCj04257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563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Picture 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6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57200"/>
            <a:ext cx="5410200" cy="327660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dist="50800" sx="1000" sy="1000" algn="ctr" rotWithShape="0">
              <a:srgbClr val="000000"/>
            </a:outerShdw>
          </a:effectLst>
          <a:scene3d>
            <a:camera prst="perspectiveContrastingRightFacing"/>
            <a:lightRig rig="threePt" dir="t"/>
          </a:scene3d>
          <a:sp3d prstMaterial="metal">
            <a:bevelT w="31750"/>
            <a:bevelB w="31750"/>
          </a:sp3d>
        </p:spPr>
      </p:pic>
      <p:pic>
        <p:nvPicPr>
          <p:cNvPr id="3" name="Picture 2" descr="Picture 377.jpg"/>
          <p:cNvPicPr>
            <a:picLocks noGrp="1" noChangeAspect="1"/>
          </p:cNvPicPr>
          <p:nvPr isPhoto="1"/>
        </p:nvPicPr>
        <p:blipFill>
          <a:blip r:embed="rId3">
            <a:lum bright="3000" contrast="10000"/>
          </a:blip>
          <a:stretch>
            <a:fillRect/>
          </a:stretch>
        </p:blipFill>
        <p:spPr>
          <a:xfrm>
            <a:off x="4572000" y="3390900"/>
            <a:ext cx="4038600" cy="3028950"/>
          </a:xfrm>
          <a:prstGeom prst="rect">
            <a:avLst/>
          </a:prstGeom>
          <a:noFill/>
          <a:ln w="635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scene3d>
            <a:camera prst="orthographicFront"/>
            <a:lightRig rig="balanced" dir="t"/>
          </a:scene3d>
          <a:sp3d prstMaterial="metal">
            <a:bevelT w="165100" prst="coolSlant"/>
            <a:bevelB prst="relaxedInset"/>
          </a:sp3d>
        </p:spPr>
      </p:pic>
      <p:sp>
        <p:nvSpPr>
          <p:cNvPr id="6" name="Rectangle 5"/>
          <p:cNvSpPr/>
          <p:nvPr/>
        </p:nvSpPr>
        <p:spPr>
          <a:xfrm>
            <a:off x="4648200" y="381000"/>
            <a:ext cx="404778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okerman" pitchFamily="82" charset="0"/>
              </a:rPr>
              <a:t>Mr. Brock’s Group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352800"/>
            <a:ext cx="44196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ce Script MT" pitchFamily="66" charset="0"/>
              </a:rPr>
              <a:t>The Power  of Three!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191000"/>
            <a:ext cx="369581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 </a:t>
            </a:r>
            <a:r>
              <a:rPr lang="en-US" sz="4000" b="1" dirty="0" err="1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Darriel</a:t>
            </a:r>
            <a:r>
              <a:rPr lang="en-US" sz="4000" b="1" dirty="0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 Hawkins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MariaLisa</a:t>
            </a:r>
            <a:r>
              <a:rPr lang="en-US" sz="4000" b="1" dirty="0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 </a:t>
            </a:r>
            <a:r>
              <a:rPr lang="en-US" sz="4000" b="1" dirty="0" err="1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Itzoe</a:t>
            </a:r>
            <a:endParaRPr lang="en-US" sz="4000" b="1" dirty="0">
              <a:ln/>
              <a:solidFill>
                <a:schemeClr val="bg2">
                  <a:lumMod val="25000"/>
                </a:schemeClr>
              </a:solidFill>
              <a:latin typeface="Brush Script MT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chemeClr val="bg2">
                    <a:lumMod val="25000"/>
                  </a:schemeClr>
                </a:solidFill>
                <a:latin typeface="Brush Script MT" pitchFamily="66" charset="0"/>
              </a:rPr>
              <a:t>Kit Hunt</a:t>
            </a:r>
            <a:endParaRPr lang="en-US" sz="4000" b="1" dirty="0">
              <a:ln/>
              <a:solidFill>
                <a:schemeClr val="bg2">
                  <a:lumMod val="25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733800" y="457200"/>
            <a:ext cx="5410200" cy="304800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perspectiveContrastingLeftFacing"/>
            <a:lightRig rig="soft" dir="t"/>
          </a:scene3d>
          <a:sp3d prstMaterial="metal">
            <a:bevelT w="31750"/>
            <a:bevelB w="31750"/>
          </a:sp3d>
        </p:spPr>
      </p:pic>
      <p:pic>
        <p:nvPicPr>
          <p:cNvPr id="3" name="Picture 2" descr="Picture 41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1000" y="3276600"/>
            <a:ext cx="4267200" cy="320040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sp>
        <p:nvSpPr>
          <p:cNvPr id="4" name="Rectangle 3"/>
          <p:cNvSpPr/>
          <p:nvPr/>
        </p:nvSpPr>
        <p:spPr>
          <a:xfrm>
            <a:off x="762000" y="609600"/>
            <a:ext cx="298190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Lily’s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Group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okerm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895600"/>
            <a:ext cx="563756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Faster than the speed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of light!</a:t>
            </a:r>
            <a:endParaRPr lang="en-US" sz="3600" b="1" cap="all" dirty="0">
              <a:ln/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orte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114800"/>
            <a:ext cx="3186129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rte" pitchFamily="66" charset="0"/>
              </a:rPr>
              <a:t> Patty Redfield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rte" pitchFamily="66" charset="0"/>
              </a:rPr>
              <a:t>Lauren Pratt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rte" pitchFamily="66" charset="0"/>
              </a:rPr>
              <a:t>Alli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rte" pitchFamily="66" charset="0"/>
              </a:rPr>
              <a:t> Barnes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rte" pitchFamily="66" charset="0"/>
              </a:rPr>
              <a:t>Julianne Payne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7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t="28502" r="13043"/>
          <a:stretch>
            <a:fillRect/>
          </a:stretch>
        </p:blipFill>
        <p:spPr>
          <a:xfrm>
            <a:off x="3581400" y="3048000"/>
            <a:ext cx="5360773" cy="330581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pic>
        <p:nvPicPr>
          <p:cNvPr id="3" name="Picture 2" descr="Picture 423.jpg"/>
          <p:cNvPicPr>
            <a:picLocks noGrp="1" noChangeAspect="1"/>
          </p:cNvPicPr>
          <p:nvPr isPhoto="1"/>
        </p:nvPicPr>
        <p:blipFill>
          <a:blip r:embed="rId3">
            <a:lum bright="-5000" contrast="4000"/>
          </a:blip>
          <a:stretch>
            <a:fillRect/>
          </a:stretch>
        </p:blipFill>
        <p:spPr>
          <a:xfrm>
            <a:off x="228600" y="381000"/>
            <a:ext cx="5241758" cy="2766483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perspectiveContrastingRightFacing"/>
            <a:lightRig rig="threePt" dir="t"/>
          </a:scene3d>
          <a:sp3d>
            <a:bevelT w="31750"/>
            <a:bevelB w="31750"/>
          </a:sp3d>
        </p:spPr>
      </p:pic>
      <p:sp>
        <p:nvSpPr>
          <p:cNvPr id="5" name="Rectangle 4"/>
          <p:cNvSpPr/>
          <p:nvPr/>
        </p:nvSpPr>
        <p:spPr>
          <a:xfrm>
            <a:off x="5105400" y="609600"/>
            <a:ext cx="3352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Lauren’s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 Group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743200"/>
            <a:ext cx="35718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tellar" pitchFamily="18" charset="0"/>
              </a:rPr>
              <a:t>TIMBER!!!</a:t>
            </a:r>
            <a:endParaRPr lang="en-US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733800"/>
            <a:ext cx="3328539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Seanna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 Hunt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Jenn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 Hearn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Emily McWilliams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Melissa Goldman</a:t>
            </a:r>
            <a:endParaRPr lang="en-US" sz="36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867400" y="3352800"/>
            <a:ext cx="2209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 003.jpg"/>
          <p:cNvPicPr>
            <a:picLocks noGrp="1" noChangeAspect="1"/>
          </p:cNvPicPr>
          <p:nvPr isPhoto="1"/>
        </p:nvPicPr>
        <p:blipFill>
          <a:blip r:embed="rId3">
            <a:lum bright="21000" contrast="25000"/>
          </a:blip>
          <a:stretch>
            <a:fillRect/>
          </a:stretch>
        </p:blipFill>
        <p:spPr>
          <a:xfrm>
            <a:off x="3048000" y="4495800"/>
            <a:ext cx="2971800" cy="219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icture 013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04800" y="44958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 025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5181600" y="0"/>
            <a:ext cx="2514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icture 032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5867400" y="1828800"/>
            <a:ext cx="19812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icture 038.jp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5867400" y="4808764"/>
            <a:ext cx="2590800" cy="189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icture 082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04800" y="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icture 087.jpg"/>
          <p:cNvPicPr>
            <a:picLocks noGrp="1" noChangeAspect="1"/>
          </p:cNvPicPr>
          <p:nvPr isPhoto="1"/>
        </p:nvPicPr>
        <p:blipFill>
          <a:blip r:embed="rId9">
            <a:lum/>
          </a:blip>
          <a:stretch>
            <a:fillRect/>
          </a:stretch>
        </p:blipFill>
        <p:spPr>
          <a:xfrm>
            <a:off x="304800" y="18288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icture 079.jpg"/>
          <p:cNvPicPr>
            <a:picLocks noGrp="1" noChangeAspect="1"/>
          </p:cNvPicPr>
          <p:nvPr isPhoto="1"/>
        </p:nvPicPr>
        <p:blipFill>
          <a:blip r:embed="rId10">
            <a:lum/>
          </a:blip>
          <a:stretch>
            <a:fillRect/>
          </a:stretch>
        </p:blipFill>
        <p:spPr>
          <a:xfrm>
            <a:off x="2667000" y="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 020.jpg"/>
          <p:cNvPicPr>
            <a:picLocks noGrp="1" noChangeAspect="1"/>
          </p:cNvPicPr>
          <p:nvPr isPhoto="1"/>
        </p:nvPicPr>
        <p:blipFill>
          <a:blip r:embed="rId11" cstate="print">
            <a:lum/>
          </a:blip>
          <a:stretch>
            <a:fillRect/>
          </a:stretch>
        </p:blipFill>
        <p:spPr>
          <a:xfrm rot="5400000">
            <a:off x="3581401" y="2209801"/>
            <a:ext cx="281939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4" descr="C:\Documents and Settings\slessl\Local Settings\Temporary Internet Files\Content.IE5\E16ITCT8\MCj0215540000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0"/>
            <a:ext cx="1371600" cy="1231900"/>
          </a:xfrm>
          <a:prstGeom prst="rect">
            <a:avLst/>
          </a:prstGeom>
          <a:blipFill dpi="0" rotWithShape="1">
            <a:blip r:embed="rId13">
              <a:alphaModFix amt="2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438400" y="1219200"/>
            <a:ext cx="65144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Mapping out the Sites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3733800"/>
            <a:ext cx="2968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To give us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4419600"/>
            <a:ext cx="36973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direction</a:t>
            </a:r>
            <a:endParaRPr lang="en-US" sz="6000" b="1" i="1" cap="all" dirty="0">
              <a:ln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09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304800" y="685800"/>
            <a:ext cx="5867400" cy="4400550"/>
          </a:xfrm>
          <a:prstGeom prst="cloud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  <a:softEdge rad="63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Picture 6" descr="Picture 090.jpg"/>
          <p:cNvPicPr>
            <a:picLocks noGrp="1" noChangeAspect="1"/>
          </p:cNvPicPr>
          <p:nvPr isPhoto="1"/>
        </p:nvPicPr>
        <p:blipFill>
          <a:blip r:embed="rId4">
            <a:lum/>
          </a:blip>
          <a:srcRect b="22807"/>
          <a:stretch>
            <a:fillRect/>
          </a:stretch>
        </p:blipFill>
        <p:spPr>
          <a:xfrm rot="16200000">
            <a:off x="3998496" y="802106"/>
            <a:ext cx="3810000" cy="2205789"/>
          </a:xfrm>
          <a:prstGeom prst="cloud">
            <a:avLst/>
          </a:prstGeom>
          <a:noFill/>
          <a:ln w="34925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9" name="Picture 8" descr="Picture 101.jpg"/>
          <p:cNvPicPr>
            <a:picLocks noGrp="1" noChangeAspect="1"/>
          </p:cNvPicPr>
          <p:nvPr isPhoto="1"/>
        </p:nvPicPr>
        <p:blipFill>
          <a:blip r:embed="rId5">
            <a:lum bright="-21000" contrast="16000"/>
          </a:blip>
          <a:stretch>
            <a:fillRect/>
          </a:stretch>
        </p:blipFill>
        <p:spPr>
          <a:xfrm>
            <a:off x="228600" y="3810000"/>
            <a:ext cx="3251200" cy="2438400"/>
          </a:xfrm>
          <a:prstGeom prst="star7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4" descr="Picture 059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1981200" y="0"/>
            <a:ext cx="3048000" cy="2286000"/>
          </a:xfrm>
          <a:prstGeom prst="cloud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" name="Picture 2" descr="Picture 049.jpg"/>
          <p:cNvPicPr>
            <a:picLocks noGrp="1" noChangeAspect="1"/>
          </p:cNvPicPr>
          <p:nvPr isPhoto="1"/>
        </p:nvPicPr>
        <p:blipFill>
          <a:blip r:embed="rId7">
            <a:lum/>
          </a:blip>
          <a:srcRect l="55814" b="50388"/>
          <a:stretch>
            <a:fillRect/>
          </a:stretch>
        </p:blipFill>
        <p:spPr>
          <a:xfrm>
            <a:off x="7010400" y="457200"/>
            <a:ext cx="1900238" cy="1600200"/>
          </a:xfrm>
          <a:prstGeom prst="cloud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 descr="Picture 052.jpg"/>
          <p:cNvPicPr>
            <a:picLocks noGrp="1" noChangeAspect="1"/>
          </p:cNvPicPr>
          <p:nvPr isPhoto="1"/>
        </p:nvPicPr>
        <p:blipFill>
          <a:blip r:embed="rId8">
            <a:lum/>
          </a:blip>
          <a:stretch>
            <a:fillRect/>
          </a:stretch>
        </p:blipFill>
        <p:spPr>
          <a:xfrm>
            <a:off x="6096000" y="2819400"/>
            <a:ext cx="3048000" cy="2286000"/>
          </a:xfrm>
          <a:prstGeom prst="cloudCallou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 descr="Picture 112.jpg"/>
          <p:cNvPicPr>
            <a:picLocks noGrp="1" noChangeAspect="1"/>
          </p:cNvPicPr>
          <p:nvPr isPhoto="1"/>
        </p:nvPicPr>
        <p:blipFill>
          <a:blip r:embed="rId9">
            <a:lum/>
          </a:blip>
          <a:srcRect r="16667" b="22222"/>
          <a:stretch>
            <a:fillRect/>
          </a:stretch>
        </p:blipFill>
        <p:spPr>
          <a:xfrm>
            <a:off x="0" y="152400"/>
            <a:ext cx="2612571" cy="1828800"/>
          </a:xfrm>
          <a:prstGeom prst="sun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2133600" y="3200400"/>
            <a:ext cx="51925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Juice ITC" pitchFamily="82" charset="0"/>
              </a:rPr>
              <a:t>Soil Core Sampling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46237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Juice ITC" pitchFamily="82" charset="0"/>
              </a:rPr>
              <a:t>All work and no play?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Juice ITC" pitchFamily="82" charset="0"/>
              </a:rPr>
              <a:t>Yeah, right!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Juice ITC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4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10938"/>
          <a:stretch>
            <a:fillRect/>
          </a:stretch>
        </p:blipFill>
        <p:spPr>
          <a:xfrm rot="16200000">
            <a:off x="5071311" y="3386890"/>
            <a:ext cx="2362200" cy="1989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 1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8824" r="11765"/>
          <a:stretch>
            <a:fillRect/>
          </a:stretch>
        </p:blipFill>
        <p:spPr>
          <a:xfrm>
            <a:off x="5486400" y="1752600"/>
            <a:ext cx="1290918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 148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3714750"/>
            <a:ext cx="2921000" cy="2190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Picture 14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rcRect l="17857"/>
          <a:stretch>
            <a:fillRect/>
          </a:stretch>
        </p:blipFill>
        <p:spPr>
          <a:xfrm>
            <a:off x="3657600" y="914400"/>
            <a:ext cx="158568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ture 150.jpg"/>
          <p:cNvPicPr>
            <a:picLocks noGrp="1" noChangeAspect="1"/>
          </p:cNvPicPr>
          <p:nvPr isPhoto="1"/>
        </p:nvPicPr>
        <p:blipFill>
          <a:blip r:embed="rId6">
            <a:lum/>
          </a:blip>
          <a:srcRect l="25000" r="13889"/>
          <a:stretch>
            <a:fillRect/>
          </a:stretch>
        </p:blipFill>
        <p:spPr>
          <a:xfrm>
            <a:off x="3124200" y="2514600"/>
            <a:ext cx="1676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Picture 158.jp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685800" y="1352909"/>
            <a:ext cx="2265680" cy="1923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Picture 157.jpg"/>
          <p:cNvPicPr>
            <a:picLocks noGrp="1" noChangeAspect="1"/>
          </p:cNvPicPr>
          <p:nvPr isPhoto="1"/>
        </p:nvPicPr>
        <p:blipFill>
          <a:blip r:embed="rId8">
            <a:lum/>
          </a:blip>
          <a:stretch>
            <a:fillRect/>
          </a:stretch>
        </p:blipFill>
        <p:spPr>
          <a:xfrm>
            <a:off x="3200400" y="4800600"/>
            <a:ext cx="208047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6" name="Picture 2" descr="C:\Documents and Settings\slessl\Local Settings\Temporary Internet Files\Content.IE5\6P9BS7AX\MCj0199232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228600"/>
            <a:ext cx="2647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Connector 14"/>
          <p:cNvSpPr/>
          <p:nvPr/>
        </p:nvSpPr>
        <p:spPr>
          <a:xfrm>
            <a:off x="6477000" y="533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019800" y="609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324600" y="762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553200" y="914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477000" y="1143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715000" y="1752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486400" y="762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791200" y="1143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410200" y="1143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562600" y="1524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705600" y="1600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096000" y="1447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248400" y="1219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6019800" y="914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flipH="1">
            <a:off x="7086600" y="1905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934200" y="22098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953000" y="24384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048000" y="16764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5334000" y="1981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953000" y="685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181600" y="1066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4343400" y="685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590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352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3352800" y="762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648200" y="2514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629400" y="2971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048000" y="121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048000" y="2438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124200" y="2667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3352800" y="1905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029200" y="2362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086600" y="3048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486400" y="3352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4876800" y="3505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2590800" y="2971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019800" y="3124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6096000" y="3048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4800600" y="914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7543800" y="3429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7467600" y="2743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1905000" y="3429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4038600" y="4419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7239000" y="3733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3124200" y="5105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2667000" y="3962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2286000" y="3429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3200400" y="502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3124200" y="4267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26670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1066800" y="3657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228600" y="2971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1371600" y="1143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5181600" y="3886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5943600" y="5715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0" y="3505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286000" y="91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5715000" y="5334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4800600" y="4800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5029200" y="3886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533400" y="1143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5334000" y="6019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2286000" y="5791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685800" y="3124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2819400" y="58674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228600" y="2133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5181600" y="54102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6629400" y="121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5943600" y="1143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4953000" y="609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05600" y="2438400"/>
            <a:ext cx="20842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goggles,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62800" y="3124200"/>
            <a:ext cx="178286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gloves,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696200" y="3810000"/>
            <a:ext cx="112402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soil,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8" name="Flowchart: Connector 87"/>
          <p:cNvSpPr/>
          <p:nvPr/>
        </p:nvSpPr>
        <p:spPr>
          <a:xfrm>
            <a:off x="7010400" y="5638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7620000" y="4495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6781800" y="5638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7315200" y="5105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7620000" y="4648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7162800" y="5943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766425" y="4495800"/>
            <a:ext cx="237757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chemicals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829999" y="5334000"/>
            <a:ext cx="43140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What a combo!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57200" y="304800"/>
            <a:ext cx="31790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Lab Work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3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352800" y="4572000"/>
            <a:ext cx="2901696" cy="217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Picture 33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16200000">
            <a:off x="5991225" y="3838575"/>
            <a:ext cx="32766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icture 331.jpg"/>
          <p:cNvPicPr>
            <a:picLocks noGrp="1" noChangeAspect="1"/>
          </p:cNvPicPr>
          <p:nvPr isPhoto="1"/>
        </p:nvPicPr>
        <p:blipFill>
          <a:blip r:embed="rId4">
            <a:lum bright="20000" contrast="40000"/>
          </a:blip>
          <a:srcRect l="15493" r="28169"/>
          <a:stretch>
            <a:fillRect/>
          </a:stretch>
        </p:blipFill>
        <p:spPr>
          <a:xfrm>
            <a:off x="6400800" y="76200"/>
            <a:ext cx="2438400" cy="324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Picture 336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381000" y="2286000"/>
            <a:ext cx="28956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icture 452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04800" y="4572000"/>
            <a:ext cx="28956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Picture 457.jp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304800" y="106680"/>
            <a:ext cx="2860243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Picture 460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352800" y="2286000"/>
            <a:ext cx="2901696" cy="217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slessl\Local Settings\Temporary Internet Files\Content.IE5\6P9BS7AX\MCj03675580000[1].wmf"/>
          <p:cNvPicPr>
            <a:picLocks noChangeAspect="1" noChangeArrowheads="1"/>
          </p:cNvPicPr>
          <p:nvPr/>
        </p:nvPicPr>
        <p:blipFill>
          <a:blip r:embed="rId9"/>
          <a:srcRect l="50000"/>
          <a:stretch>
            <a:fillRect/>
          </a:stretch>
        </p:blipFill>
        <p:spPr bwMode="auto">
          <a:xfrm>
            <a:off x="5715000" y="3581400"/>
            <a:ext cx="1066838" cy="213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slessl\Local Settings\Temporary Internet Files\Content.IE5\6P9BS7AX\MCj03675580000[1].wmf"/>
          <p:cNvPicPr>
            <a:picLocks noChangeAspect="1" noChangeArrowheads="1"/>
          </p:cNvPicPr>
          <p:nvPr/>
        </p:nvPicPr>
        <p:blipFill>
          <a:blip r:embed="rId9"/>
          <a:srcRect t="58304" r="54167"/>
          <a:stretch>
            <a:fillRect/>
          </a:stretch>
        </p:blipFill>
        <p:spPr bwMode="auto">
          <a:xfrm>
            <a:off x="2743200" y="1905000"/>
            <a:ext cx="920915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971800" y="228600"/>
            <a:ext cx="359104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Protozoa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Extractions</a:t>
            </a:r>
            <a:endParaRPr lang="en-US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152400"/>
            <a:ext cx="7112000" cy="57150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Picture 4" descr="Picture 28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667000" y="4267200"/>
            <a:ext cx="3124200" cy="23431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 descr="Picture 28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38200" y="152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Picture 284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0" y="3048000"/>
            <a:ext cx="3276600" cy="1884045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 descr="Picture 274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5650523" y="2474686"/>
            <a:ext cx="3264877" cy="202111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Picture 275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791200" y="228600"/>
            <a:ext cx="2438400" cy="18288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76400" y="1905000"/>
            <a:ext cx="5871033" cy="2362200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Microscopes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added  </a:t>
            </a:r>
            <a:r>
              <a:rPr lang="en-US" sz="65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DIMENSION</a:t>
            </a:r>
            <a:r>
              <a:rPr lang="en-US" sz="6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to our data</a:t>
            </a:r>
            <a:endParaRPr lang="en-US" sz="6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2</Words>
  <Application>Microsoft Office PowerPoint</Application>
  <PresentationFormat>On-screen Show (4:3)</PresentationFormat>
  <Paragraphs>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RPCS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</dc:title>
  <dc:creator>RPCS</dc:creator>
  <cp:lastModifiedBy>David Brock</cp:lastModifiedBy>
  <cp:revision>163</cp:revision>
  <dcterms:created xsi:type="dcterms:W3CDTF">2007-07-13T14:16:32Z</dcterms:created>
  <dcterms:modified xsi:type="dcterms:W3CDTF">2007-07-30T15:58:44Z</dcterms:modified>
</cp:coreProperties>
</file>