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658D8-93D8-4358-A923-98CA7A30C37E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62D2-EB3C-4048-B28B-A12365AB45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382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brock</dc:creator>
  <cp:lastModifiedBy>david brock</cp:lastModifiedBy>
  <cp:revision>3</cp:revision>
  <dcterms:created xsi:type="dcterms:W3CDTF">2009-10-05T18:12:03Z</dcterms:created>
  <dcterms:modified xsi:type="dcterms:W3CDTF">2009-10-05T18:23:42Z</dcterms:modified>
</cp:coreProperties>
</file>